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5216-35E0-4A2E-9019-81E3C3489394}" type="datetimeFigureOut">
              <a:rPr lang="en-GB" smtClean="0"/>
              <a:pPr/>
              <a:t>02/12/2011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1C709-FD35-4C1E-88C8-AA6F0E62E18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5216-35E0-4A2E-9019-81E3C3489394}" type="datetimeFigureOut">
              <a:rPr lang="en-GB" smtClean="0"/>
              <a:pPr/>
              <a:t>02/12/2011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1C709-FD35-4C1E-88C8-AA6F0E62E18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5216-35E0-4A2E-9019-81E3C3489394}" type="datetimeFigureOut">
              <a:rPr lang="en-GB" smtClean="0"/>
              <a:pPr/>
              <a:t>02/12/2011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1C709-FD35-4C1E-88C8-AA6F0E62E18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5216-35E0-4A2E-9019-81E3C3489394}" type="datetimeFigureOut">
              <a:rPr lang="en-GB" smtClean="0"/>
              <a:pPr/>
              <a:t>02/12/2011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1C709-FD35-4C1E-88C8-AA6F0E62E18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5216-35E0-4A2E-9019-81E3C3489394}" type="datetimeFigureOut">
              <a:rPr lang="en-GB" smtClean="0"/>
              <a:pPr/>
              <a:t>02/12/2011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1C709-FD35-4C1E-88C8-AA6F0E62E18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5216-35E0-4A2E-9019-81E3C3489394}" type="datetimeFigureOut">
              <a:rPr lang="en-GB" smtClean="0"/>
              <a:pPr/>
              <a:t>02/12/2011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1C709-FD35-4C1E-88C8-AA6F0E62E18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5216-35E0-4A2E-9019-81E3C3489394}" type="datetimeFigureOut">
              <a:rPr lang="en-GB" smtClean="0"/>
              <a:pPr/>
              <a:t>02/12/2011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1C709-FD35-4C1E-88C8-AA6F0E62E18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5216-35E0-4A2E-9019-81E3C3489394}" type="datetimeFigureOut">
              <a:rPr lang="en-GB" smtClean="0"/>
              <a:pPr/>
              <a:t>02/12/2011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1C709-FD35-4C1E-88C8-AA6F0E62E18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5216-35E0-4A2E-9019-81E3C3489394}" type="datetimeFigureOut">
              <a:rPr lang="en-GB" smtClean="0"/>
              <a:pPr/>
              <a:t>02/12/2011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1C709-FD35-4C1E-88C8-AA6F0E62E18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5216-35E0-4A2E-9019-81E3C3489394}" type="datetimeFigureOut">
              <a:rPr lang="en-GB" smtClean="0"/>
              <a:pPr/>
              <a:t>02/12/2011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1C709-FD35-4C1E-88C8-AA6F0E62E18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5216-35E0-4A2E-9019-81E3C3489394}" type="datetimeFigureOut">
              <a:rPr lang="en-GB" smtClean="0"/>
              <a:pPr/>
              <a:t>02/12/2011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1C709-FD35-4C1E-88C8-AA6F0E62E18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35216-35E0-4A2E-9019-81E3C3489394}" type="datetimeFigureOut">
              <a:rPr lang="en-GB" smtClean="0"/>
              <a:pPr/>
              <a:t>02/12/2011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1C709-FD35-4C1E-88C8-AA6F0E62E187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001.jpg"/>
          <p:cNvPicPr>
            <a:picLocks noChangeAspect="1"/>
          </p:cNvPicPr>
          <p:nvPr/>
        </p:nvPicPr>
        <p:blipFill>
          <a:blip r:embed="rId2" cstate="print"/>
          <a:srcRect t="6901" b="1601"/>
          <a:stretch>
            <a:fillRect/>
          </a:stretch>
        </p:blipFill>
        <p:spPr>
          <a:xfrm rot="16200000">
            <a:off x="1151550" y="-1151552"/>
            <a:ext cx="6840899" cy="9144002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035624"/>
            <a:ext cx="6400800" cy="913656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en-GB" dirty="0" smtClean="0"/>
              <a:t>Tishya </a:t>
            </a:r>
            <a:r>
              <a:rPr lang="en-GB" dirty="0"/>
              <a:t>R</a:t>
            </a:r>
            <a:r>
              <a:rPr lang="en-GB" dirty="0" smtClean="0"/>
              <a:t>ao </a:t>
            </a:r>
          </a:p>
          <a:p>
            <a:pPr algn="r"/>
            <a:r>
              <a:rPr lang="en-GB" dirty="0" smtClean="0"/>
              <a:t>10.2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r>
              <a:rPr lang="en-GB" dirty="0" smtClean="0">
                <a:solidFill>
                  <a:srgbClr val="FF99CC"/>
                </a:solidFill>
              </a:rPr>
              <a:t>JAPAN- USA  1984- 91</a:t>
            </a:r>
            <a:endParaRPr lang="en-GB" dirty="0">
              <a:solidFill>
                <a:srgbClr val="FF99CC"/>
              </a:solidFill>
            </a:endParaRPr>
          </a:p>
        </p:txBody>
      </p:sp>
      <p:pic>
        <p:nvPicPr>
          <p:cNvPr id="4" name="Content Placeholder 3" descr="0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883" t="5405" r="3726"/>
          <a:stretch>
            <a:fillRect/>
          </a:stretch>
        </p:blipFill>
        <p:spPr>
          <a:xfrm>
            <a:off x="0" y="1412776"/>
            <a:ext cx="9144000" cy="5445224"/>
          </a:xfrm>
        </p:spPr>
      </p:pic>
      <p:sp>
        <p:nvSpPr>
          <p:cNvPr id="5" name="TextBox 4"/>
          <p:cNvSpPr txBox="1"/>
          <p:nvPr/>
        </p:nvSpPr>
        <p:spPr>
          <a:xfrm>
            <a:off x="-285784" y="214290"/>
            <a:ext cx="23574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Any comments on the scale of work, does this kind of work have an impact on people .should it have  an impact?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r>
              <a:rPr lang="en-GB" dirty="0" smtClean="0">
                <a:solidFill>
                  <a:srgbClr val="00B050"/>
                </a:solidFill>
              </a:rPr>
              <a:t>Wrapped trees</a:t>
            </a:r>
            <a:r>
              <a:rPr lang="en-GB" dirty="0" smtClean="0"/>
              <a:t>  1997- 1998</a:t>
            </a:r>
            <a:endParaRPr lang="en-GB" dirty="0"/>
          </a:p>
        </p:txBody>
      </p:sp>
      <p:pic>
        <p:nvPicPr>
          <p:cNvPr id="4" name="Content Placeholder 3" descr="0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4569"/>
          <a:stretch>
            <a:fillRect/>
          </a:stretch>
        </p:blipFill>
        <p:spPr>
          <a:xfrm>
            <a:off x="0" y="1412776"/>
            <a:ext cx="9144000" cy="54452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5347"/>
          <a:stretch>
            <a:fillRect/>
          </a:stretch>
        </p:blipFill>
        <p:spPr>
          <a:xfrm rot="16200000">
            <a:off x="1143002" y="-1143000"/>
            <a:ext cx="6858001" cy="914400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0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938"/>
          <a:stretch>
            <a:fillRect/>
          </a:stretch>
        </p:blipFill>
        <p:spPr>
          <a:xfrm rot="16200000">
            <a:off x="1154310" y="-1154308"/>
            <a:ext cx="6835384" cy="9144000"/>
          </a:xfrm>
        </p:spPr>
      </p:pic>
      <p:sp>
        <p:nvSpPr>
          <p:cNvPr id="3" name="TextBox 2"/>
          <p:cNvSpPr txBox="1"/>
          <p:nvPr/>
        </p:nvSpPr>
        <p:spPr>
          <a:xfrm>
            <a:off x="7358082" y="1785926"/>
            <a:ext cx="14287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Did being a couple help them in their art making as professionals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0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3756"/>
          <a:stretch>
            <a:fillRect/>
          </a:stretch>
        </p:blipFill>
        <p:spPr>
          <a:xfrm rot="16200000">
            <a:off x="1142998" y="-1357339"/>
            <a:ext cx="6858001" cy="9144003"/>
          </a:xfrm>
        </p:spPr>
      </p:pic>
      <p:sp>
        <p:nvSpPr>
          <p:cNvPr id="3" name="TextBox 2"/>
          <p:cNvSpPr txBox="1"/>
          <p:nvPr/>
        </p:nvSpPr>
        <p:spPr>
          <a:xfrm>
            <a:off x="6500826" y="3143248"/>
            <a:ext cx="21431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Any info on what led them to start creating such environmental works, and specific reasons why they pay for it themselves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413" r="7197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r>
              <a:rPr lang="en-GB" dirty="0" smtClean="0">
                <a:solidFill>
                  <a:srgbClr val="663300"/>
                </a:solidFill>
              </a:rPr>
              <a:t>Surfaces d’ </a:t>
            </a:r>
            <a:r>
              <a:rPr lang="en-GB" dirty="0" err="1" smtClean="0">
                <a:solidFill>
                  <a:srgbClr val="663300"/>
                </a:solidFill>
              </a:rPr>
              <a:t>Empaquetage</a:t>
            </a:r>
            <a:r>
              <a:rPr lang="en-GB" dirty="0" smtClean="0">
                <a:solidFill>
                  <a:srgbClr val="663300"/>
                </a:solidFill>
              </a:rPr>
              <a:t>   1958-61 </a:t>
            </a:r>
            <a:endParaRPr lang="en-GB" dirty="0">
              <a:solidFill>
                <a:srgbClr val="663300"/>
              </a:solidFill>
            </a:endParaRPr>
          </a:p>
        </p:txBody>
      </p:sp>
      <p:pic>
        <p:nvPicPr>
          <p:cNvPr id="4" name="Content Placeholder 3" descr="0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8263"/>
          <a:stretch>
            <a:fillRect/>
          </a:stretch>
        </p:blipFill>
        <p:spPr>
          <a:xfrm>
            <a:off x="0" y="1412776"/>
            <a:ext cx="9144000" cy="5418710"/>
          </a:xfrm>
        </p:spPr>
      </p:pic>
      <p:sp>
        <p:nvSpPr>
          <p:cNvPr id="5" name="TextBox 4"/>
          <p:cNvSpPr txBox="1"/>
          <p:nvPr/>
        </p:nvSpPr>
        <p:spPr>
          <a:xfrm>
            <a:off x="4857720" y="5072074"/>
            <a:ext cx="3429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 like your personal opinion , good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84784"/>
          </a:xfrm>
        </p:spPr>
        <p:txBody>
          <a:bodyPr/>
          <a:lstStyle/>
          <a:p>
            <a:r>
              <a:rPr lang="en-GB" dirty="0" smtClean="0">
                <a:solidFill>
                  <a:srgbClr val="002060"/>
                </a:solidFill>
              </a:rPr>
              <a:t>THE GATES...</a:t>
            </a:r>
            <a:endParaRPr lang="en-GB" dirty="0">
              <a:solidFill>
                <a:srgbClr val="002060"/>
              </a:solidFill>
            </a:endParaRPr>
          </a:p>
        </p:txBody>
      </p:sp>
      <p:pic>
        <p:nvPicPr>
          <p:cNvPr id="4" name="Content Placeholder 3" descr="0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7704"/>
          <a:stretch>
            <a:fillRect/>
          </a:stretch>
        </p:blipFill>
        <p:spPr>
          <a:xfrm>
            <a:off x="0" y="1484784"/>
            <a:ext cx="9144000" cy="53732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0"/>
            <a:ext cx="8856984" cy="1340768"/>
          </a:xfrm>
        </p:spPr>
        <p:txBody>
          <a:bodyPr/>
          <a:lstStyle/>
          <a:p>
            <a:r>
              <a:rPr lang="en-GB" dirty="0" smtClean="0">
                <a:solidFill>
                  <a:srgbClr val="002060"/>
                </a:solidFill>
              </a:rPr>
              <a:t>... NEW YORK</a:t>
            </a:r>
            <a:endParaRPr lang="en-GB" dirty="0">
              <a:solidFill>
                <a:srgbClr val="002060"/>
              </a:solidFill>
            </a:endParaRPr>
          </a:p>
        </p:txBody>
      </p:sp>
      <p:pic>
        <p:nvPicPr>
          <p:cNvPr id="4" name="Content Placeholder 3" descr="0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3956"/>
          <a:stretch>
            <a:fillRect/>
          </a:stretch>
        </p:blipFill>
        <p:spPr>
          <a:xfrm>
            <a:off x="0" y="1412776"/>
            <a:ext cx="9144000" cy="54452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84784"/>
          </a:xfrm>
        </p:spPr>
        <p:txBody>
          <a:bodyPr/>
          <a:lstStyle/>
          <a:p>
            <a:r>
              <a:rPr lang="en-GB" dirty="0" smtClean="0">
                <a:solidFill>
                  <a:srgbClr val="FF99CC"/>
                </a:solidFill>
              </a:rPr>
              <a:t>THE UMBERELLAS</a:t>
            </a:r>
            <a:endParaRPr lang="en-GB" dirty="0">
              <a:solidFill>
                <a:srgbClr val="FF99CC"/>
              </a:solidFill>
            </a:endParaRPr>
          </a:p>
        </p:txBody>
      </p:sp>
      <p:pic>
        <p:nvPicPr>
          <p:cNvPr id="4" name="Content Placeholder 3" descr="0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569" t="5405" r="4883"/>
          <a:stretch>
            <a:fillRect/>
          </a:stretch>
        </p:blipFill>
        <p:spPr>
          <a:xfrm>
            <a:off x="0" y="1484784"/>
            <a:ext cx="9144000" cy="53732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90</Words>
  <Application>Microsoft Office PowerPoint</Application>
  <PresentationFormat>On-screen Show (4:3)</PresentationFormat>
  <Paragraphs>12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Surfaces d’ Empaquetage   1958-61 </vt:lpstr>
      <vt:lpstr>THE GATES...</vt:lpstr>
      <vt:lpstr>... NEW YORK</vt:lpstr>
      <vt:lpstr>THE UMBERELLAS</vt:lpstr>
      <vt:lpstr>JAPAN- USA  1984- 91</vt:lpstr>
      <vt:lpstr>Wrapped trees  1997- 1998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tishya</dc:creator>
  <cp:lastModifiedBy>ksukhani</cp:lastModifiedBy>
  <cp:revision>10</cp:revision>
  <dcterms:created xsi:type="dcterms:W3CDTF">2011-11-21T11:55:55Z</dcterms:created>
  <dcterms:modified xsi:type="dcterms:W3CDTF">2011-12-02T05:31:59Z</dcterms:modified>
</cp:coreProperties>
</file>